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8" r:id="rId3"/>
    <p:sldId id="257" r:id="rId4"/>
    <p:sldId id="270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9" r:id="rId13"/>
    <p:sldId id="267" r:id="rId14"/>
  </p:sldIdLst>
  <p:sldSz cx="9144000" cy="6858000" type="screen4x3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>
      <p:ext uri="{19B8F6BF-5375-455C-9EA6-DF929625EA0E}">
        <p15:presenceInfo xmlns:p15="http://schemas.microsoft.com/office/powerpoint/2012/main" userId="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474" y="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4-11-01T09:42:07.014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圓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圓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26" name="日期版面配置區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27" name="投影片編號版面配置區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28" name="頁尾版面配置區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>
            <a:alphaModFix amt="60000"/>
            <a:lum/>
          </a:blip>
          <a:srcRect/>
          <a:stretch>
            <a:fillRect l="-33000" r="-3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圓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圓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  <a:p>
            <a:pPr lvl="1" eaLnBrk="1" latinLnBrk="0" hangingPunct="1"/>
            <a:r>
              <a:rPr kumimoji="0" lang="zh-TW" altLang="en-US"/>
              <a:t>第二層</a:t>
            </a:r>
          </a:p>
          <a:p>
            <a:pPr lvl="2" eaLnBrk="1" latinLnBrk="0" hangingPunct="1"/>
            <a:r>
              <a:rPr kumimoji="0" lang="zh-TW" altLang="en-US"/>
              <a:t>第三層</a:t>
            </a:r>
          </a:p>
          <a:p>
            <a:pPr lvl="3" eaLnBrk="1" latinLnBrk="0" hangingPunct="1"/>
            <a:r>
              <a:rPr kumimoji="0" lang="zh-TW" altLang="en-US"/>
              <a:t>第四層</a:t>
            </a:r>
          </a:p>
          <a:p>
            <a:pPr lvl="4" eaLnBrk="1" latinLnBrk="0" hangingPunct="1"/>
            <a:r>
              <a:rPr kumimoji="0" lang="zh-TW" altLang="en-US"/>
              <a:t>第五層</a:t>
            </a:r>
            <a:endParaRPr kumimoji="0" lang="en-US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8AEB7650-CF96-4E9B-8002-FC81B4650664}" type="datetimeFigureOut">
              <a:rPr lang="zh-TW" altLang="en-US" smtClean="0"/>
              <a:pPr/>
              <a:t>2024/11/4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468C41DA-BAE5-4DC1-9B6A-FD26C99FFA08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62272" y="1988840"/>
            <a:ext cx="8458200" cy="1326009"/>
          </a:xfrm>
        </p:spPr>
        <p:txBody>
          <a:bodyPr>
            <a:normAutofit fontScale="90000"/>
          </a:bodyPr>
          <a:lstStyle/>
          <a:p>
            <a:pPr algn="ctr"/>
            <a:br>
              <a:rPr lang="en-US" altLang="zh-TW" dirty="0">
                <a:solidFill>
                  <a:schemeClr val="tx1"/>
                </a:solidFill>
              </a:rPr>
            </a:br>
            <a:r>
              <a:rPr lang="zh-TW" altLang="en-US" dirty="0">
                <a:solidFill>
                  <a:schemeClr val="tx1"/>
                </a:solidFill>
              </a:rPr>
              <a:t>期中小專題</a:t>
            </a:r>
            <a:br>
              <a:rPr lang="en-US" altLang="zh-TW" dirty="0">
                <a:solidFill>
                  <a:schemeClr val="tx1"/>
                </a:solidFill>
              </a:rPr>
            </a:br>
            <a:r>
              <a:rPr lang="en-US" altLang="zh-TW" dirty="0">
                <a:solidFill>
                  <a:schemeClr val="tx1"/>
                </a:solidFill>
              </a:rPr>
              <a:t>UNIQULO </a:t>
            </a:r>
            <a:r>
              <a:rPr lang="zh-TW" altLang="en-US" dirty="0">
                <a:solidFill>
                  <a:schemeClr val="tx1"/>
                </a:solidFill>
              </a:rPr>
              <a:t>服裝品牌網站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251520" y="4293096"/>
            <a:ext cx="8568952" cy="1752600"/>
          </a:xfrm>
        </p:spPr>
        <p:txBody>
          <a:bodyPr>
            <a:normAutofit/>
          </a:bodyPr>
          <a:lstStyle/>
          <a:p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不斷追求</a:t>
            </a:r>
            <a:r>
              <a:rPr lang="en-US" altLang="zh-TW" b="1" dirty="0" err="1">
                <a:solidFill>
                  <a:schemeClr val="tx1"/>
                </a:solidFill>
                <a:latin typeface="+mj-ea"/>
                <a:ea typeface="+mj-ea"/>
              </a:rPr>
              <a:t>LifeWear</a:t>
            </a:r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這個世界上獨一無二、全新範疇的服裝理念，始終致力於以親民價格提供最優質的服裝</a:t>
            </a:r>
            <a:endParaRPr lang="en-US" altLang="zh-TW" b="1" dirty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zh-TW" b="1" dirty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zh-TW" b="1" dirty="0">
                <a:solidFill>
                  <a:schemeClr val="tx1"/>
                </a:solidFill>
                <a:latin typeface="+mj-ea"/>
                <a:ea typeface="+mj-ea"/>
              </a:rPr>
              <a:t>						UNIQLO</a:t>
            </a:r>
            <a:r>
              <a:rPr lang="zh-TW" altLang="en-US" b="1" dirty="0">
                <a:solidFill>
                  <a:schemeClr val="tx1"/>
                </a:solidFill>
                <a:latin typeface="+mj-ea"/>
                <a:ea typeface="+mj-ea"/>
              </a:rPr>
              <a:t>企業座右銘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38000"/>
            <a:lum/>
          </a:blip>
          <a:srcRect/>
          <a:stretch>
            <a:fillRect l="-10000" r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產品介紹與計價功能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選單功能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計算機的功能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29000" r="-2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男模專區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圖片浮動、翻動</a:t>
            </a:r>
            <a:endParaRPr lang="en-US" altLang="zh-TW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zh-TW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zh-TW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zh-TW" dirty="0">
              <a:solidFill>
                <a:srgbClr val="FF0000"/>
              </a:solidFill>
              <a:latin typeface="+mj-ea"/>
              <a:ea typeface="+mj-ea"/>
            </a:endParaRPr>
          </a:p>
          <a:p>
            <a:endParaRPr lang="en-US" altLang="zh-TW" dirty="0">
              <a:solidFill>
                <a:srgbClr val="FF0000"/>
              </a:solidFill>
              <a:latin typeface="+mj-ea"/>
              <a:ea typeface="+mj-ea"/>
            </a:endParaRPr>
          </a:p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剛開始時有些猶豫，因為不符合原版理念，但是我覺得男模就該有特別的對待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 l="-28000" r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棄用的功能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solidFill>
                  <a:srgbClr val="FF0000"/>
                </a:solidFill>
              </a:rPr>
              <a:t>泡泡的背景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 嚴重不符合</a:t>
            </a:r>
            <a:r>
              <a:rPr lang="en-US" altLang="zh-TW" dirty="0" err="1">
                <a:solidFill>
                  <a:srgbClr val="FF0000"/>
                </a:solidFill>
              </a:rPr>
              <a:t>uniqulo</a:t>
            </a:r>
            <a:r>
              <a:rPr lang="zh-TW" altLang="en-US" dirty="0">
                <a:solidFill>
                  <a:srgbClr val="FF0000"/>
                </a:solidFill>
              </a:rPr>
              <a:t>的以簡單設計為主初衷，原背景的泡泡會飄動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資料夾後台模式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 dirty="0">
                <a:solidFill>
                  <a:srgbClr val="FF0000"/>
                </a:solidFill>
              </a:rPr>
              <a:t> 此功能不該開放給客戶端，因而取消這功能</a:t>
            </a:r>
            <a:endParaRPr lang="en-US" altLang="zh-TW" dirty="0">
              <a:solidFill>
                <a:srgbClr val="FF0000"/>
              </a:solidFill>
            </a:endParaRPr>
          </a:p>
          <a:p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多國國語言功能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r>
              <a:rPr lang="zh-TW" altLang="en-US">
                <a:solidFill>
                  <a:srgbClr val="FF0000"/>
                </a:solidFill>
              </a:rPr>
              <a:t> 時間不夠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altLang="zh-TW" sz="6000" dirty="0"/>
          </a:p>
          <a:p>
            <a:pPr algn="ctr"/>
            <a:r>
              <a:rPr lang="zh-TW" altLang="en-US" sz="6000" dirty="0"/>
              <a:t>謝謝各位聆聽</a:t>
            </a:r>
            <a:endParaRPr lang="en-US" altLang="zh-TW" sz="6000" dirty="0"/>
          </a:p>
          <a:p>
            <a:pPr algn="ctr"/>
            <a:r>
              <a:rPr lang="zh-TW" altLang="en-US" sz="6000" dirty="0"/>
              <a:t>也感謝</a:t>
            </a:r>
            <a:r>
              <a:rPr lang="en-US" altLang="zh-TW" sz="6000" dirty="0"/>
              <a:t>UNIQULO</a:t>
            </a:r>
            <a:endParaRPr lang="zh-TW" altLang="en-US" sz="6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 orient="vert"/>
          </p:nvPr>
        </p:nvSpPr>
        <p:spPr/>
        <p:txBody>
          <a:bodyPr/>
          <a:lstStyle/>
          <a:p>
            <a:r>
              <a:rPr lang="zh-TW" altLang="en-US" dirty="0"/>
              <a:t>動機        </a:t>
            </a:r>
          </a:p>
        </p:txBody>
      </p:sp>
      <p:sp>
        <p:nvSpPr>
          <p:cNvPr id="5" name="直排文字版面配置區 4"/>
          <p:cNvSpPr>
            <a:spLocks noGrp="1"/>
          </p:cNvSpPr>
          <p:nvPr>
            <p:ph type="body" orient="vert" idx="1"/>
          </p:nvPr>
        </p:nvSpPr>
        <p:spPr>
          <a:xfrm rot="16200000">
            <a:off x="507740" y="1372580"/>
            <a:ext cx="5525616" cy="474191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+mj-ea"/>
                <a:ea typeface="+mj-ea"/>
              </a:rPr>
              <a:t>做點特別，盡量實用以及符合日常生活中的東西，</a:t>
            </a:r>
            <a:r>
              <a:rPr lang="en-US" altLang="zh-TW" sz="2000" dirty="0">
                <a:latin typeface="+mj-ea"/>
                <a:ea typeface="+mj-ea"/>
              </a:rPr>
              <a:t>UNIQULO</a:t>
            </a:r>
            <a:r>
              <a:rPr lang="zh-TW" altLang="en-US" sz="2000" dirty="0">
                <a:latin typeface="+mj-ea"/>
                <a:ea typeface="+mj-ea"/>
              </a:rPr>
              <a:t>正好完整符合我的想做的項目，以下是我看中的優點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</a:endParaRPr>
          </a:p>
          <a:p>
            <a:r>
              <a:rPr lang="en-US" altLang="zh-TW" sz="2000" dirty="0">
                <a:latin typeface="+mj-ea"/>
              </a:rPr>
              <a:t>UNIQULO</a:t>
            </a:r>
            <a:r>
              <a:rPr lang="zh-TW" altLang="en-US" sz="2000" dirty="0">
                <a:latin typeface="+mj-ea"/>
              </a:rPr>
              <a:t>網站的衣物非常多，且豐富不會一成不變，有一定的難度，也部會枯燥乏味</a:t>
            </a:r>
            <a:endParaRPr lang="en-US" altLang="zh-TW" sz="2000" dirty="0">
              <a:latin typeface="+mj-ea"/>
            </a:endParaRPr>
          </a:p>
          <a:p>
            <a:endParaRPr lang="en-US" altLang="zh-TW" sz="2000" dirty="0">
              <a:latin typeface="+mj-ea"/>
            </a:endParaRPr>
          </a:p>
          <a:p>
            <a:r>
              <a:rPr lang="en-US" altLang="zh-TW" sz="2000" dirty="0">
                <a:latin typeface="+mj-ea"/>
              </a:rPr>
              <a:t>UNIQULO</a:t>
            </a:r>
            <a:r>
              <a:rPr lang="zh-TW" altLang="en-US" sz="2000" dirty="0">
                <a:latin typeface="+mj-ea"/>
              </a:rPr>
              <a:t>網站以衣物界來說即使不在頂端，也是走在前端的，更種優化網站的新技術，皆可看見</a:t>
            </a:r>
          </a:p>
          <a:p>
            <a:endParaRPr lang="en-US" altLang="zh-TW" sz="2000" dirty="0">
              <a:latin typeface="+mj-ea"/>
              <a:ea typeface="+mj-ea"/>
            </a:endParaRPr>
          </a:p>
        </p:txBody>
      </p:sp>
      <p:pic>
        <p:nvPicPr>
          <p:cNvPr id="4" name="內容版面配置區 3" descr="Snipaste_2024-10-31_21-58-26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6732240" y="3573016"/>
            <a:ext cx="2100262" cy="140017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5000"/>
            <a:lum/>
          </a:blip>
          <a:srcRect/>
          <a:stretch>
            <a:fillRect l="-25000" r="-2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 </a:t>
            </a:r>
            <a:r>
              <a:rPr lang="en-US" altLang="zh-TW" dirty="0"/>
              <a:t>UNIQLO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+mj-ea"/>
                <a:ea typeface="+mj-ea"/>
              </a:rPr>
              <a:t> </a:t>
            </a:r>
            <a:r>
              <a:rPr lang="en-US" altLang="ja-JP" b="1" dirty="0">
                <a:latin typeface="+mj-ea"/>
                <a:ea typeface="+mj-ea"/>
              </a:rPr>
              <a:t>UNIQLO</a:t>
            </a:r>
            <a:r>
              <a:rPr lang="ja-JP" altLang="en-US" dirty="0">
                <a:latin typeface="+mj-ea"/>
                <a:ea typeface="+mj-ea"/>
              </a:rPr>
              <a:t>（日語：</a:t>
            </a:r>
            <a:r>
              <a:rPr lang="ja-JP" altLang="en-US" b="1" dirty="0">
                <a:latin typeface="+mj-ea"/>
                <a:ea typeface="+mj-ea"/>
              </a:rPr>
              <a:t>ユニクロ</a:t>
            </a:r>
            <a:r>
              <a:rPr lang="ja-JP" altLang="en-US" dirty="0">
                <a:latin typeface="+mj-ea"/>
                <a:ea typeface="+mj-ea"/>
              </a:rPr>
              <a:t>）是</a:t>
            </a:r>
            <a:r>
              <a:rPr lang="zh-TW" altLang="en-US" dirty="0">
                <a:latin typeface="+mj-ea"/>
                <a:ea typeface="+mj-ea"/>
              </a:rPr>
              <a:t>傾向東亞年輕一代</a:t>
            </a:r>
            <a:r>
              <a:rPr lang="ja-JP" altLang="en-US" dirty="0">
                <a:latin typeface="+mj-ea"/>
                <a:ea typeface="+mj-ea"/>
              </a:rPr>
              <a:t>休閒、運動服裝設計、製造和零售的日本公司</a:t>
            </a:r>
            <a:r>
              <a:rPr lang="zh-TW" altLang="en-US" dirty="0">
                <a:latin typeface="+mj-ea"/>
                <a:ea typeface="+mj-ea"/>
              </a:rPr>
              <a:t>，遍布全世界超過</a:t>
            </a:r>
            <a:r>
              <a:rPr lang="en-US" altLang="zh-TW" dirty="0">
                <a:latin typeface="+mj-ea"/>
                <a:ea typeface="+mj-ea"/>
              </a:rPr>
              <a:t>2000</a:t>
            </a:r>
            <a:r>
              <a:rPr lang="zh-TW" altLang="en-US" dirty="0">
                <a:latin typeface="+mj-ea"/>
                <a:ea typeface="+mj-ea"/>
              </a:rPr>
              <a:t>家門市</a:t>
            </a:r>
            <a:r>
              <a:rPr lang="ja-JP" altLang="en-US" dirty="0">
                <a:latin typeface="+mj-ea"/>
                <a:ea typeface="+mj-ea"/>
              </a:rPr>
              <a:t>。</a:t>
            </a:r>
            <a:endParaRPr lang="en-US" altLang="ja-JP" dirty="0">
              <a:latin typeface="+mj-ea"/>
              <a:ea typeface="+mj-ea"/>
            </a:endParaRPr>
          </a:p>
          <a:p>
            <a:endParaRPr lang="en-US" altLang="ja-JP" dirty="0">
              <a:latin typeface="+mj-ea"/>
              <a:ea typeface="+mj-ea"/>
            </a:endParaRPr>
          </a:p>
          <a:p>
            <a:pPr fontAlgn="auto"/>
            <a:r>
              <a:rPr lang="en-US" altLang="zh-TW" dirty="0">
                <a:latin typeface="+mj-ea"/>
                <a:ea typeface="+mj-ea"/>
              </a:rPr>
              <a:t>UNIQULO </a:t>
            </a:r>
            <a:r>
              <a:rPr lang="zh-TW" altLang="en-US" dirty="0">
                <a:latin typeface="+mj-ea"/>
                <a:ea typeface="+mj-ea"/>
              </a:rPr>
              <a:t>日本市場方面，</a:t>
            </a:r>
            <a:r>
              <a:rPr lang="en-US" altLang="zh-TW" dirty="0">
                <a:latin typeface="+mj-ea"/>
                <a:ea typeface="+mj-ea"/>
              </a:rPr>
              <a:t>2023 </a:t>
            </a:r>
            <a:r>
              <a:rPr lang="zh-TW" altLang="en-US" dirty="0">
                <a:latin typeface="+mj-ea"/>
                <a:ea typeface="+mj-ea"/>
              </a:rPr>
              <a:t>年度營收為 </a:t>
            </a:r>
            <a:r>
              <a:rPr lang="en-US" altLang="zh-TW" dirty="0">
                <a:latin typeface="+mj-ea"/>
                <a:ea typeface="+mj-ea"/>
              </a:rPr>
              <a:t>8,904 </a:t>
            </a:r>
            <a:r>
              <a:rPr lang="zh-TW" altLang="en-US" dirty="0">
                <a:latin typeface="+mj-ea"/>
                <a:ea typeface="+mj-ea"/>
              </a:rPr>
              <a:t>億日元，營業利益為 </a:t>
            </a:r>
            <a:r>
              <a:rPr lang="en-US" altLang="zh-TW" dirty="0">
                <a:latin typeface="+mj-ea"/>
                <a:ea typeface="+mj-ea"/>
              </a:rPr>
              <a:t>1,178 </a:t>
            </a:r>
            <a:r>
              <a:rPr lang="zh-TW" altLang="en-US" dirty="0">
                <a:latin typeface="+mj-ea"/>
                <a:ea typeface="+mj-ea"/>
              </a:rPr>
              <a:t>億日元。</a:t>
            </a:r>
          </a:p>
          <a:p>
            <a:pPr fontAlgn="auto"/>
            <a:r>
              <a:rPr lang="zh-TW" altLang="en-US" dirty="0">
                <a:latin typeface="+mj-ea"/>
                <a:ea typeface="+mj-ea"/>
              </a:rPr>
              <a:t>國際業務方面，</a:t>
            </a:r>
            <a:r>
              <a:rPr lang="en-US" altLang="zh-TW" dirty="0">
                <a:latin typeface="+mj-ea"/>
                <a:ea typeface="+mj-ea"/>
              </a:rPr>
              <a:t>2023 </a:t>
            </a:r>
            <a:r>
              <a:rPr lang="zh-TW" altLang="en-US" dirty="0">
                <a:latin typeface="+mj-ea"/>
                <a:ea typeface="+mj-ea"/>
              </a:rPr>
              <a:t>年度營收為 </a:t>
            </a:r>
            <a:r>
              <a:rPr lang="en-US" altLang="zh-TW" dirty="0">
                <a:latin typeface="+mj-ea"/>
                <a:ea typeface="+mj-ea"/>
              </a:rPr>
              <a:t>1.44 </a:t>
            </a:r>
            <a:r>
              <a:rPr lang="zh-TW" altLang="en-US" dirty="0">
                <a:latin typeface="+mj-ea"/>
                <a:ea typeface="+mj-ea"/>
              </a:rPr>
              <a:t>兆日元，營業利益為 </a:t>
            </a:r>
            <a:r>
              <a:rPr lang="en-US" altLang="zh-TW" dirty="0">
                <a:latin typeface="+mj-ea"/>
                <a:ea typeface="+mj-ea"/>
              </a:rPr>
              <a:t>2,269 </a:t>
            </a:r>
            <a:r>
              <a:rPr lang="zh-TW" altLang="en-US" dirty="0">
                <a:latin typeface="+mj-ea"/>
                <a:ea typeface="+mj-ea"/>
              </a:rPr>
              <a:t>億日元。</a:t>
            </a:r>
          </a:p>
          <a:p>
            <a:endParaRPr lang="zh-TW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1FA01D5-2D47-4B50-9DFA-0E2535B87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zh-TW" altLang="en-US" sz="2400" dirty="0">
                <a:latin typeface="+mj-ea"/>
              </a:rPr>
              <a:t>日常表，與現實會有些微的誤差，時間大約為一天</a:t>
            </a:r>
            <a:r>
              <a:rPr lang="en-US" altLang="zh-TW" sz="2400" dirty="0">
                <a:latin typeface="+mj-ea"/>
              </a:rPr>
              <a:t>2</a:t>
            </a:r>
            <a:r>
              <a:rPr lang="zh-TW" altLang="en-US" sz="2400" dirty="0">
                <a:latin typeface="+mj-ea"/>
              </a:rPr>
              <a:t>小時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30B3981-B957-4F74-B61E-AF61C7C31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3109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066800"/>
          </a:xfrm>
        </p:spPr>
        <p:txBody>
          <a:bodyPr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APPLICATION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內容版面配置區 6"/>
          <p:cNvSpPr>
            <a:spLocks noGrp="1"/>
          </p:cNvSpPr>
          <p:nvPr>
            <p:ph idx="1"/>
          </p:nvPr>
        </p:nvSpPr>
        <p:spPr>
          <a:xfrm>
            <a:off x="457200" y="1886662"/>
            <a:ext cx="8229600" cy="4325112"/>
          </a:xfrm>
        </p:spPr>
        <p:txBody>
          <a:bodyPr>
            <a:normAutofit/>
          </a:bodyPr>
          <a:lstStyle/>
          <a:p>
            <a:r>
              <a:rPr lang="zh-TW" altLang="en-US" sz="2000" dirty="0">
                <a:latin typeface="+mj-ea"/>
                <a:ea typeface="+mj-ea"/>
              </a:rPr>
              <a:t>此次主要使用的程式為 </a:t>
            </a:r>
            <a:r>
              <a:rPr lang="en-US" altLang="zh-TW" sz="2000" dirty="0">
                <a:latin typeface="+mj-ea"/>
                <a:ea typeface="+mj-ea"/>
              </a:rPr>
              <a:t>HTML,  CSS  ,JS </a:t>
            </a:r>
            <a:r>
              <a:rPr lang="zh-TW" altLang="en-US" sz="2000" dirty="0">
                <a:latin typeface="+mj-ea"/>
                <a:ea typeface="+mj-ea"/>
              </a:rPr>
              <a:t>等等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參考了</a:t>
            </a:r>
            <a:r>
              <a:rPr lang="en-US" altLang="zh-TW" sz="2000" dirty="0">
                <a:latin typeface="+mj-ea"/>
                <a:ea typeface="+mj-ea"/>
              </a:rPr>
              <a:t>UNIQLO</a:t>
            </a:r>
            <a:r>
              <a:rPr lang="zh-TW" altLang="en-US" sz="2000" dirty="0">
                <a:latin typeface="+mj-ea"/>
                <a:ea typeface="+mj-ea"/>
              </a:rPr>
              <a:t>的官網，以他們的網站為基礎，做了許多改變，但還是以尊重原版為原則</a:t>
            </a:r>
            <a:endParaRPr lang="en-US" altLang="zh-TW" sz="2000" dirty="0">
              <a:latin typeface="+mj-ea"/>
              <a:ea typeface="+mj-ea"/>
            </a:endParaRPr>
          </a:p>
          <a:p>
            <a:endParaRPr lang="en-US" altLang="zh-TW" sz="2000" dirty="0">
              <a:latin typeface="+mj-ea"/>
              <a:ea typeface="+mj-ea"/>
            </a:endParaRPr>
          </a:p>
          <a:p>
            <a:pPr marL="109728" indent="0">
              <a:buNone/>
            </a:pPr>
            <a:endParaRPr lang="en-US" altLang="zh-TW" sz="2000" dirty="0">
              <a:latin typeface="+mj-ea"/>
              <a:ea typeface="+mj-ea"/>
            </a:endParaRPr>
          </a:p>
          <a:p>
            <a:r>
              <a:rPr lang="zh-TW" altLang="en-US" sz="2000" dirty="0">
                <a:latin typeface="+mj-ea"/>
                <a:ea typeface="+mj-ea"/>
              </a:rPr>
              <a:t>除了程式語言，也使用大量的修圖軟替，所有服裝照片皆為本人親自拍攝的。</a:t>
            </a:r>
          </a:p>
        </p:txBody>
      </p:sp>
      <p:pic>
        <p:nvPicPr>
          <p:cNvPr id="1026" name="Picture 2" descr="C:\Users\USER\Downloads\imag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63135" y="5168652"/>
            <a:ext cx="1714500" cy="1714500"/>
          </a:xfrm>
          <a:prstGeom prst="rect">
            <a:avLst/>
          </a:prstGeom>
          <a:noFill/>
        </p:spPr>
      </p:pic>
      <p:pic>
        <p:nvPicPr>
          <p:cNvPr id="1027" name="Picture 3" descr="C:\Users\USER\Downloads\下載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7097" y="5223810"/>
            <a:ext cx="2664296" cy="1659342"/>
          </a:xfrm>
          <a:prstGeom prst="rect">
            <a:avLst/>
          </a:prstGeom>
          <a:noFill/>
        </p:spPr>
      </p:pic>
      <p:pic>
        <p:nvPicPr>
          <p:cNvPr id="1028" name="Picture 4" descr="C:\Users\USER\Downloads\169860416300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7378" y="5189084"/>
            <a:ext cx="2987824" cy="1680651"/>
          </a:xfrm>
          <a:prstGeom prst="rect">
            <a:avLst/>
          </a:prstGeom>
          <a:noFill/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BBC6D4A9-F8FE-4BDF-B862-B7AB92F6AB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504" y="5517232"/>
            <a:ext cx="2987824" cy="1266825"/>
          </a:xfrm>
          <a:prstGeom prst="rect">
            <a:avLst/>
          </a:prstGeom>
        </p:spPr>
      </p:pic>
    </p:spTree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36000" r="-3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首頁</a:t>
            </a:r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就像背景這個樣子，</a:t>
            </a:r>
            <a:r>
              <a:rPr lang="zh-TW" altLang="en-US" u="sng" dirty="0">
                <a:solidFill>
                  <a:srgbClr val="FF0000"/>
                </a:solidFill>
              </a:rPr>
              <a:t>萬花筒</a:t>
            </a:r>
            <a:endParaRPr lang="en-US" altLang="zh-TW" u="sng" dirty="0">
              <a:solidFill>
                <a:srgbClr val="FF0000"/>
              </a:solidFill>
            </a:endParaRPr>
          </a:p>
          <a:p>
            <a:endParaRPr lang="en-US" altLang="zh-TW" u="sng" dirty="0">
              <a:solidFill>
                <a:srgbClr val="FF0000"/>
              </a:solidFill>
            </a:endParaRPr>
          </a:p>
          <a:p>
            <a:endParaRPr lang="en-US" altLang="zh-TW" u="sng" dirty="0">
              <a:solidFill>
                <a:srgbClr val="FF0000"/>
              </a:solidFill>
            </a:endParaRPr>
          </a:p>
          <a:p>
            <a:r>
              <a:rPr lang="zh-TW" altLang="en-US" u="sng" dirty="0"/>
              <a:t>搜尋功能</a:t>
            </a:r>
            <a:endParaRPr lang="en-US" altLang="zh-TW" u="sng" dirty="0"/>
          </a:p>
          <a:p>
            <a:endParaRPr lang="en-US" altLang="zh-TW" u="sng" dirty="0"/>
          </a:p>
          <a:p>
            <a:endParaRPr lang="en-US" altLang="zh-TW" u="sng" dirty="0"/>
          </a:p>
          <a:p>
            <a:r>
              <a:rPr lang="zh-TW" altLang="en-US" u="sng" dirty="0"/>
              <a:t>帳戶登入</a:t>
            </a:r>
            <a:endParaRPr lang="en-US" altLang="zh-TW" u="sng" dirty="0"/>
          </a:p>
          <a:p>
            <a:endParaRPr lang="en-US" altLang="zh-TW" u="sng" dirty="0">
              <a:solidFill>
                <a:srgbClr val="FF0000"/>
              </a:solidFill>
            </a:endParaRPr>
          </a:p>
          <a:p>
            <a:endParaRPr lang="zh-TW" altLang="en-US" u="sng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t="-23000" b="-2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 </a:t>
            </a:r>
            <a:r>
              <a:rPr lang="en-US" altLang="zh-TW" dirty="0"/>
              <a:t>				</a:t>
            </a:r>
            <a:r>
              <a:rPr lang="zh-TW" altLang="en-US" dirty="0"/>
              <a:t>衣服類選單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60000"/>
            <a:lum/>
          </a:blip>
          <a:srcRect/>
          <a:stretch>
            <a:fillRect l="-39000" r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066800"/>
          </a:xfrm>
        </p:spPr>
        <p:txBody>
          <a:bodyPr/>
          <a:lstStyle/>
          <a:p>
            <a:pPr algn="ctr"/>
            <a:r>
              <a:rPr lang="en-US" altLang="zh-TW" dirty="0"/>
              <a:t>	ICON </a:t>
            </a:r>
            <a:r>
              <a:rPr lang="zh-TW" altLang="en-US" dirty="0"/>
              <a:t>超連結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95536" y="1266444"/>
            <a:ext cx="8229600" cy="4325112"/>
          </a:xfrm>
        </p:spPr>
        <p:txBody>
          <a:bodyPr>
            <a:normAutofit/>
          </a:bodyPr>
          <a:lstStyle/>
          <a:p>
            <a:endParaRPr lang="en-US" altLang="zh-TW" dirty="0"/>
          </a:p>
          <a:p>
            <a:pPr>
              <a:lnSpc>
                <a:spcPct val="150000"/>
              </a:lnSpc>
            </a:pPr>
            <a:endParaRPr lang="en-US" altLang="zh-TW" sz="20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+mj-ea"/>
                <a:ea typeface="+mj-ea"/>
              </a:rPr>
              <a:t>超連結，</a:t>
            </a:r>
            <a:r>
              <a:rPr lang="en-US" altLang="zh-TW" sz="2000" dirty="0">
                <a:latin typeface="+mj-ea"/>
                <a:ea typeface="+mj-ea"/>
              </a:rPr>
              <a:t>ICON</a:t>
            </a:r>
            <a:r>
              <a:rPr lang="zh-TW" altLang="en-US" sz="2000" dirty="0">
                <a:latin typeface="+mj-ea"/>
                <a:ea typeface="+mj-ea"/>
              </a:rPr>
              <a:t>外觀設計，使用</a:t>
            </a:r>
            <a:r>
              <a:rPr lang="en-US" altLang="zh-TW" sz="2000" dirty="0">
                <a:latin typeface="+mj-ea"/>
                <a:ea typeface="+mj-ea"/>
              </a:rPr>
              <a:t>CSS</a:t>
            </a:r>
            <a:r>
              <a:rPr lang="zh-TW" altLang="en-US" sz="2000" dirty="0">
                <a:latin typeface="+mj-ea"/>
                <a:ea typeface="+mj-ea"/>
              </a:rPr>
              <a:t>的技術，改變原本一成不變的這些通訊軟體連結</a:t>
            </a:r>
            <a:r>
              <a:rPr lang="en-US" altLang="zh-TW" sz="2000" dirty="0">
                <a:latin typeface="+mj-ea"/>
                <a:ea typeface="+mj-ea"/>
              </a:rPr>
              <a:t>ICON</a:t>
            </a:r>
            <a:r>
              <a:rPr lang="zh-TW" altLang="en-US" sz="2000" dirty="0">
                <a:latin typeface="+mj-ea"/>
                <a:ea typeface="+mj-ea"/>
              </a:rPr>
              <a:t>的外觀，也不想做成單一色系，目標是使人能從廣大的葉面中一眼向中，一而選擇了顯眼的暖色系，紅</a:t>
            </a:r>
            <a:r>
              <a:rPr lang="zh-TW" altLang="en-US" sz="2000">
                <a:latin typeface="+mj-ea"/>
                <a:ea typeface="+mj-ea"/>
              </a:rPr>
              <a:t>黃橘外觀，舒服不刺眼，但又不失顯眼，漸層的眼色，豐富了外觀</a:t>
            </a:r>
            <a:endParaRPr lang="zh-TW" altLang="en-US" sz="2000" dirty="0">
              <a:latin typeface="+mj-ea"/>
              <a:ea typeface="+mj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alphaModFix amt="25000"/>
            <a:lum/>
          </a:blip>
          <a:srcRect/>
          <a:stretch>
            <a:fillRect t="-18000" b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小分類 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TW" dirty="0"/>
          </a:p>
          <a:p>
            <a:r>
              <a:rPr lang="zh-TW" altLang="en-US" dirty="0">
                <a:solidFill>
                  <a:srgbClr val="FF0000"/>
                </a:solidFill>
                <a:latin typeface="+mj-ea"/>
                <a:ea typeface="+mj-ea"/>
              </a:rPr>
              <a:t>按鈕超連結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會">
  <a:themeElements>
    <a:clrScheme name="自訂 1">
      <a:dk1>
        <a:srgbClr val="000000"/>
      </a:dk1>
      <a:lt1>
        <a:sysClr val="window" lastClr="FFFFFF"/>
      </a:lt1>
      <a:dk2>
        <a:srgbClr val="FF0000"/>
      </a:dk2>
      <a:lt2>
        <a:srgbClr val="FFFFFF"/>
      </a:lt2>
      <a:accent1>
        <a:srgbClr val="000000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會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都會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208</TotalTime>
  <Words>482</Words>
  <Application>Microsoft Office PowerPoint</Application>
  <PresentationFormat>如螢幕大小 (4:3)</PresentationFormat>
  <Paragraphs>63</Paragraphs>
  <Slides>13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0" baseType="lpstr">
      <vt:lpstr>HGｺﾞｼｯｸM</vt:lpstr>
      <vt:lpstr>微軟正黑體</vt:lpstr>
      <vt:lpstr>新細明體</vt:lpstr>
      <vt:lpstr>Georgia</vt:lpstr>
      <vt:lpstr>Trebuchet MS</vt:lpstr>
      <vt:lpstr>Wingdings 2</vt:lpstr>
      <vt:lpstr>都會</vt:lpstr>
      <vt:lpstr> 期中小專題 UNIQULO 服裝品牌網站</vt:lpstr>
      <vt:lpstr>動機        </vt:lpstr>
      <vt:lpstr> UNIQLO</vt:lpstr>
      <vt:lpstr>日常表，與現實會有些微的誤差，時間大約為一天2小時</vt:lpstr>
      <vt:lpstr>APPLICATION</vt:lpstr>
      <vt:lpstr>首頁</vt:lpstr>
      <vt:lpstr>     衣服類選單</vt:lpstr>
      <vt:lpstr> ICON 超連結</vt:lpstr>
      <vt:lpstr>小分類 </vt:lpstr>
      <vt:lpstr>產品介紹與計價功能</vt:lpstr>
      <vt:lpstr>男模專區</vt:lpstr>
      <vt:lpstr>棄用的功能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USER</dc:creator>
  <cp:lastModifiedBy>User</cp:lastModifiedBy>
  <cp:revision>35</cp:revision>
  <dcterms:created xsi:type="dcterms:W3CDTF">2024-10-30T14:08:05Z</dcterms:created>
  <dcterms:modified xsi:type="dcterms:W3CDTF">2024-11-04T09:56:46Z</dcterms:modified>
</cp:coreProperties>
</file>